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5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1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64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49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44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65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31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6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59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96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71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8D4B-B05D-412D-855B-088E5CDE32D8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AD6A0-4C37-42F7-A295-7323F80D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2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berdeenshire.gov.uk/closures/default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298" y="548680"/>
            <a:ext cx="7848872" cy="4392488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Johnshaven School Guidance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 Parents </a:t>
            </a:r>
            <a:b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GB" sz="12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(School closure due to bad weather or other emergency.)</a:t>
            </a:r>
          </a:p>
          <a:p>
            <a:pPr algn="l"/>
            <a:endParaRPr lang="en-GB" sz="1200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 further information please find below  our communication links.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342900" indent="-342900" algn="l">
              <a:buAutoNum type="arabicPeriod"/>
            </a:pPr>
            <a:r>
              <a:rPr lang="en-GB" sz="1400" u="sng" dirty="0" smtClean="0">
                <a:solidFill>
                  <a:schemeClr val="tx1"/>
                </a:solidFill>
                <a:latin typeface="Arial Rounded MT Bold" panose="020F0704030504030204" pitchFamily="34" charset="0"/>
                <a:hlinkClick r:id="rId2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  <a:hlinkClick r:id="rId2"/>
              </a:rPr>
              <a:t>http://www.aberdeenshire.gov.uk/closures/default.aspx</a:t>
            </a:r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1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342900" indent="-342900" algn="l">
              <a:buAutoNum type="arabicPeriod" startAt="2"/>
            </a:pP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School Information Line (Tel:  0870 054 4999  School Pin </a:t>
            </a: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No.021910 )</a:t>
            </a:r>
            <a:endParaRPr lang="en-GB" sz="1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342900" indent="-342900" algn="l">
              <a:buAutoNum type="arabicPeriod" startAt="3"/>
            </a:pP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Johnshaven Facebook Group / Friends of </a:t>
            </a:r>
            <a:r>
              <a:rPr lang="en-GB" sz="140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Johnshaven Facebook Page</a:t>
            </a:r>
            <a:endParaRPr lang="en-GB" sz="1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342900" indent="-342900" algn="l">
              <a:buAutoNum type="arabicPeriod" startAt="4"/>
            </a:pP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Please ensure we have your up to date mobile telephone number as we may on occasion send a text reminder.  Please note that if we are unable to access the school we will not be able to use this facility.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342900" indent="-342900" algn="l">
              <a:buAutoNum type="arabicPeriod" startAt="5"/>
            </a:pP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Local Radio Stations receive updated information every 15 minutes from our council website. (</a:t>
            </a:r>
            <a:r>
              <a:rPr lang="en-GB" sz="14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Northsound</a:t>
            </a: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1)</a:t>
            </a:r>
            <a:endParaRPr lang="en-GB" sz="1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1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514350" indent="-514350" algn="l">
              <a:buAutoNum type="arabicPeriod"/>
            </a:pPr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514350" indent="-514350" algn="l">
              <a:buAutoNum type="arabicPeriod"/>
            </a:pPr>
            <a:endParaRPr lang="en-GB" sz="1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2" y="5565956"/>
            <a:ext cx="2743612" cy="557555"/>
          </a:xfrm>
          <a:prstGeom prst="rect">
            <a:avLst/>
          </a:prstGeom>
        </p:spPr>
      </p:pic>
      <p:pic>
        <p:nvPicPr>
          <p:cNvPr id="1028" name="Picture 4" descr="http://ts1.mm.bing.net/th?id=H.4589538875869208&amp;w=249&amp;h=89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565956"/>
            <a:ext cx="23717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377071"/>
            <a:ext cx="1152128" cy="1193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148229"/>
            <a:ext cx="864096" cy="1265452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44212" y="332657"/>
            <a:ext cx="8579775" cy="468052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1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for Parents  (School closure due to bad weather or other emergency.)</dc:title>
  <dc:creator>grant</dc:creator>
  <cp:lastModifiedBy>Karen Johnstone</cp:lastModifiedBy>
  <cp:revision>9</cp:revision>
  <cp:lastPrinted>2016-10-27T09:16:40Z</cp:lastPrinted>
  <dcterms:created xsi:type="dcterms:W3CDTF">2013-12-04T21:24:23Z</dcterms:created>
  <dcterms:modified xsi:type="dcterms:W3CDTF">2017-10-20T08:59:48Z</dcterms:modified>
</cp:coreProperties>
</file>